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viewProps" Target="view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presProps" Target="presProps.xml" /><Relationship Id="rId5" Type="http://schemas.openxmlformats.org/officeDocument/2006/relationships/slide" Target="slides/slide4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ableStyles" Target="tableStyles.xml" 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 /><Relationship Id="rId3" Type="http://schemas.openxmlformats.org/officeDocument/2006/relationships/image" Target="../media/image4.png" /><Relationship Id="rId7" Type="http://schemas.openxmlformats.org/officeDocument/2006/relationships/image" Target="../media/image8.png" /><Relationship Id="rId2" Type="http://schemas.openxmlformats.org/officeDocument/2006/relationships/image" Target="../media/image3.svg" /><Relationship Id="rId1" Type="http://schemas.openxmlformats.org/officeDocument/2006/relationships/image" Target="../media/image2.png" /><Relationship Id="rId6" Type="http://schemas.openxmlformats.org/officeDocument/2006/relationships/image" Target="../media/image7.svg" /><Relationship Id="rId5" Type="http://schemas.openxmlformats.org/officeDocument/2006/relationships/image" Target="../media/image6.png" /><Relationship Id="rId10" Type="http://schemas.openxmlformats.org/officeDocument/2006/relationships/image" Target="../media/image11.svg" /><Relationship Id="rId4" Type="http://schemas.openxmlformats.org/officeDocument/2006/relationships/image" Target="../media/image5.svg" /><Relationship Id="rId9" Type="http://schemas.openxmlformats.org/officeDocument/2006/relationships/image" Target="../media/image10.png" 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 /><Relationship Id="rId3" Type="http://schemas.openxmlformats.org/officeDocument/2006/relationships/image" Target="../media/image4.png" /><Relationship Id="rId7" Type="http://schemas.openxmlformats.org/officeDocument/2006/relationships/image" Target="../media/image8.png" /><Relationship Id="rId2" Type="http://schemas.openxmlformats.org/officeDocument/2006/relationships/image" Target="../media/image3.svg" /><Relationship Id="rId1" Type="http://schemas.openxmlformats.org/officeDocument/2006/relationships/image" Target="../media/image2.png" /><Relationship Id="rId6" Type="http://schemas.openxmlformats.org/officeDocument/2006/relationships/image" Target="../media/image7.svg" /><Relationship Id="rId5" Type="http://schemas.openxmlformats.org/officeDocument/2006/relationships/image" Target="../media/image6.png" /><Relationship Id="rId10" Type="http://schemas.openxmlformats.org/officeDocument/2006/relationships/image" Target="../media/image11.svg" /><Relationship Id="rId4" Type="http://schemas.openxmlformats.org/officeDocument/2006/relationships/image" Target="../media/image5.svg" /><Relationship Id="rId9" Type="http://schemas.openxmlformats.org/officeDocument/2006/relationships/image" Target="../media/image10.png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B67C0E-A52D-401B-BCE4-565BF734D2E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AEF98F9-3059-4C8D-91B3-9863B33364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</a:t>
          </a:r>
        </a:p>
      </dgm:t>
    </dgm:pt>
    <dgm:pt modelId="{41D45570-B10E-469F-B3E5-5AEFAF8D3A22}" type="parTrans" cxnId="{E64019F5-0E72-4A4F-9D71-91D81BAB64B4}">
      <dgm:prSet/>
      <dgm:spPr/>
      <dgm:t>
        <a:bodyPr/>
        <a:lstStyle/>
        <a:p>
          <a:endParaRPr lang="en-US"/>
        </a:p>
      </dgm:t>
    </dgm:pt>
    <dgm:pt modelId="{D1F65D2F-7153-43B9-93DC-E1004B79701D}" type="sibTrans" cxnId="{E64019F5-0E72-4A4F-9D71-91D81BAB64B4}">
      <dgm:prSet/>
      <dgm:spPr/>
      <dgm:t>
        <a:bodyPr/>
        <a:lstStyle/>
        <a:p>
          <a:endParaRPr lang="en-US"/>
        </a:p>
      </dgm:t>
    </dgm:pt>
    <dgm:pt modelId="{1708CD95-23DC-4E34-8EDA-B456A05F6D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Problem Statement</a:t>
          </a:r>
        </a:p>
      </dgm:t>
    </dgm:pt>
    <dgm:pt modelId="{43546ABF-D439-4BE0-8BAF-14EBF2BC8AC9}" type="parTrans" cxnId="{30E4C069-E8B9-4CBE-9DF7-DDE9A67CF3D6}">
      <dgm:prSet/>
      <dgm:spPr/>
      <dgm:t>
        <a:bodyPr/>
        <a:lstStyle/>
        <a:p>
          <a:endParaRPr lang="en-US"/>
        </a:p>
      </dgm:t>
    </dgm:pt>
    <dgm:pt modelId="{BB571148-BC16-4BF7-9297-95DEDC82596C}" type="sibTrans" cxnId="{30E4C069-E8B9-4CBE-9DF7-DDE9A67CF3D6}">
      <dgm:prSet/>
      <dgm:spPr/>
      <dgm:t>
        <a:bodyPr/>
        <a:lstStyle/>
        <a:p>
          <a:endParaRPr lang="en-US"/>
        </a:p>
      </dgm:t>
    </dgm:pt>
    <dgm:pt modelId="{985268A1-C68B-4209-BB0E-3D98920ECB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Design/Architecture</a:t>
          </a:r>
        </a:p>
      </dgm:t>
    </dgm:pt>
    <dgm:pt modelId="{8B747A8E-C146-4EAF-AAFC-B531D585F2ED}" type="parTrans" cxnId="{8E7095BF-D085-4297-A406-34276B8DF72B}">
      <dgm:prSet/>
      <dgm:spPr/>
      <dgm:t>
        <a:bodyPr/>
        <a:lstStyle/>
        <a:p>
          <a:endParaRPr lang="en-US"/>
        </a:p>
      </dgm:t>
    </dgm:pt>
    <dgm:pt modelId="{51A7098A-F193-42F6-A6FB-5E191A6A2EAD}" type="sibTrans" cxnId="{8E7095BF-D085-4297-A406-34276B8DF72B}">
      <dgm:prSet/>
      <dgm:spPr/>
      <dgm:t>
        <a:bodyPr/>
        <a:lstStyle/>
        <a:p>
          <a:endParaRPr lang="en-US"/>
        </a:p>
      </dgm:t>
    </dgm:pt>
    <dgm:pt modelId="{A1564678-CAA9-4DB2-A97E-064954F44C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Technologies Used</a:t>
          </a:r>
        </a:p>
      </dgm:t>
    </dgm:pt>
    <dgm:pt modelId="{69B54FEE-0EE0-4B09-A5E7-87F6786AF70F}" type="parTrans" cxnId="{622027BD-90ED-4D5B-B986-1A140EC3AC0E}">
      <dgm:prSet/>
      <dgm:spPr/>
      <dgm:t>
        <a:bodyPr/>
        <a:lstStyle/>
        <a:p>
          <a:endParaRPr lang="en-US"/>
        </a:p>
      </dgm:t>
    </dgm:pt>
    <dgm:pt modelId="{EF4DE375-E7C3-431E-B580-204478521335}" type="sibTrans" cxnId="{622027BD-90ED-4D5B-B986-1A140EC3AC0E}">
      <dgm:prSet/>
      <dgm:spPr/>
      <dgm:t>
        <a:bodyPr/>
        <a:lstStyle/>
        <a:p>
          <a:endParaRPr lang="en-US"/>
        </a:p>
      </dgm:t>
    </dgm:pt>
    <dgm:pt modelId="{FF32AFF1-12BE-48A1-B33E-0A9119BF61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Screenshots</a:t>
          </a:r>
        </a:p>
      </dgm:t>
    </dgm:pt>
    <dgm:pt modelId="{8B254EF2-E1DD-497D-B3AE-893BEA530DD3}" type="parTrans" cxnId="{E933EAB8-7141-4D0D-AA8D-82625D58398B}">
      <dgm:prSet/>
      <dgm:spPr/>
      <dgm:t>
        <a:bodyPr/>
        <a:lstStyle/>
        <a:p>
          <a:endParaRPr lang="en-US"/>
        </a:p>
      </dgm:t>
    </dgm:pt>
    <dgm:pt modelId="{168B604F-626C-4BE2-AF78-A9EE3181E729}" type="sibTrans" cxnId="{E933EAB8-7141-4D0D-AA8D-82625D58398B}">
      <dgm:prSet/>
      <dgm:spPr/>
      <dgm:t>
        <a:bodyPr/>
        <a:lstStyle/>
        <a:p>
          <a:endParaRPr lang="en-US"/>
        </a:p>
      </dgm:t>
    </dgm:pt>
    <dgm:pt modelId="{23AAE25F-6F31-41EA-854E-698E351BD9B1}" type="pres">
      <dgm:prSet presAssocID="{3EB67C0E-A52D-401B-BCE4-565BF734D2E8}" presName="root" presStyleCnt="0">
        <dgm:presLayoutVars>
          <dgm:dir/>
          <dgm:resizeHandles val="exact"/>
        </dgm:presLayoutVars>
      </dgm:prSet>
      <dgm:spPr/>
    </dgm:pt>
    <dgm:pt modelId="{8E8AE6A2-8F4B-486F-B287-E682F3CF1DAE}" type="pres">
      <dgm:prSet presAssocID="{7AEF98F9-3059-4C8D-91B3-9863B3336493}" presName="compNode" presStyleCnt="0"/>
      <dgm:spPr/>
    </dgm:pt>
    <dgm:pt modelId="{87561856-3E27-4B90-BA44-FF0D25EFE24D}" type="pres">
      <dgm:prSet presAssocID="{7AEF98F9-3059-4C8D-91B3-9863B3336493}" presName="bgRect" presStyleLbl="bgShp" presStyleIdx="0" presStyleCnt="5"/>
      <dgm:spPr/>
    </dgm:pt>
    <dgm:pt modelId="{55B77D91-9206-4A49-980B-439162C9FBF4}" type="pres">
      <dgm:prSet presAssocID="{7AEF98F9-3059-4C8D-91B3-9863B333649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7734EBF9-3C7C-493B-A40F-27E6E2EF62AD}" type="pres">
      <dgm:prSet presAssocID="{7AEF98F9-3059-4C8D-91B3-9863B3336493}" presName="spaceRect" presStyleCnt="0"/>
      <dgm:spPr/>
    </dgm:pt>
    <dgm:pt modelId="{BE6A86AC-A48F-4CC0-9896-7F5CDE5C3382}" type="pres">
      <dgm:prSet presAssocID="{7AEF98F9-3059-4C8D-91B3-9863B3336493}" presName="parTx" presStyleLbl="revTx" presStyleIdx="0" presStyleCnt="5">
        <dgm:presLayoutVars>
          <dgm:chMax val="0"/>
          <dgm:chPref val="0"/>
        </dgm:presLayoutVars>
      </dgm:prSet>
      <dgm:spPr/>
    </dgm:pt>
    <dgm:pt modelId="{6FA9EB70-34D1-4C3B-A5DD-D190E27D7D8F}" type="pres">
      <dgm:prSet presAssocID="{D1F65D2F-7153-43B9-93DC-E1004B79701D}" presName="sibTrans" presStyleCnt="0"/>
      <dgm:spPr/>
    </dgm:pt>
    <dgm:pt modelId="{C2DCA772-1BA6-4742-BE1C-3FA40C6583DA}" type="pres">
      <dgm:prSet presAssocID="{1708CD95-23DC-4E34-8EDA-B456A05F6D72}" presName="compNode" presStyleCnt="0"/>
      <dgm:spPr/>
    </dgm:pt>
    <dgm:pt modelId="{483E6095-711D-4FBF-AA1D-32202A6BB9EC}" type="pres">
      <dgm:prSet presAssocID="{1708CD95-23DC-4E34-8EDA-B456A05F6D72}" presName="bgRect" presStyleLbl="bgShp" presStyleIdx="1" presStyleCnt="5"/>
      <dgm:spPr/>
    </dgm:pt>
    <dgm:pt modelId="{2CDC8EA1-FBA8-4712-87F4-B47739ED7F70}" type="pres">
      <dgm:prSet presAssocID="{1708CD95-23DC-4E34-8EDA-B456A05F6D7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3B8D8F6E-7538-474B-A6E8-064D58A6D095}" type="pres">
      <dgm:prSet presAssocID="{1708CD95-23DC-4E34-8EDA-B456A05F6D72}" presName="spaceRect" presStyleCnt="0"/>
      <dgm:spPr/>
    </dgm:pt>
    <dgm:pt modelId="{C185E33F-9B4C-4F02-A0E7-6F7B24B7CEEC}" type="pres">
      <dgm:prSet presAssocID="{1708CD95-23DC-4E34-8EDA-B456A05F6D72}" presName="parTx" presStyleLbl="revTx" presStyleIdx="1" presStyleCnt="5">
        <dgm:presLayoutVars>
          <dgm:chMax val="0"/>
          <dgm:chPref val="0"/>
        </dgm:presLayoutVars>
      </dgm:prSet>
      <dgm:spPr/>
    </dgm:pt>
    <dgm:pt modelId="{ED05D226-5B47-4159-AE8C-A96BF676581A}" type="pres">
      <dgm:prSet presAssocID="{BB571148-BC16-4BF7-9297-95DEDC82596C}" presName="sibTrans" presStyleCnt="0"/>
      <dgm:spPr/>
    </dgm:pt>
    <dgm:pt modelId="{0F7E7A85-3CFF-4F54-8FB2-8804AF8577F6}" type="pres">
      <dgm:prSet presAssocID="{985268A1-C68B-4209-BB0E-3D98920ECBAD}" presName="compNode" presStyleCnt="0"/>
      <dgm:spPr/>
    </dgm:pt>
    <dgm:pt modelId="{16A59849-C275-4C86-901C-94BD8AD80EFA}" type="pres">
      <dgm:prSet presAssocID="{985268A1-C68B-4209-BB0E-3D98920ECBAD}" presName="bgRect" presStyleLbl="bgShp" presStyleIdx="2" presStyleCnt="5"/>
      <dgm:spPr/>
    </dgm:pt>
    <dgm:pt modelId="{EF62AE56-B1DC-4205-BAE1-05647F257EA0}" type="pres">
      <dgm:prSet presAssocID="{985268A1-C68B-4209-BB0E-3D98920ECBA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ign"/>
        </a:ext>
      </dgm:extLst>
    </dgm:pt>
    <dgm:pt modelId="{630C0A45-E651-46DA-9AAF-D403A86E01AC}" type="pres">
      <dgm:prSet presAssocID="{985268A1-C68B-4209-BB0E-3D98920ECBAD}" presName="spaceRect" presStyleCnt="0"/>
      <dgm:spPr/>
    </dgm:pt>
    <dgm:pt modelId="{51C50F0C-70A4-4AF0-A0F7-2DFE79726DC0}" type="pres">
      <dgm:prSet presAssocID="{985268A1-C68B-4209-BB0E-3D98920ECBAD}" presName="parTx" presStyleLbl="revTx" presStyleIdx="2" presStyleCnt="5">
        <dgm:presLayoutVars>
          <dgm:chMax val="0"/>
          <dgm:chPref val="0"/>
        </dgm:presLayoutVars>
      </dgm:prSet>
      <dgm:spPr/>
    </dgm:pt>
    <dgm:pt modelId="{87686F2E-5823-4ECF-8200-63B81D0D93A2}" type="pres">
      <dgm:prSet presAssocID="{51A7098A-F193-42F6-A6FB-5E191A6A2EAD}" presName="sibTrans" presStyleCnt="0"/>
      <dgm:spPr/>
    </dgm:pt>
    <dgm:pt modelId="{BC54AACC-8646-471A-8930-0DAFD1309076}" type="pres">
      <dgm:prSet presAssocID="{A1564678-CAA9-4DB2-A97E-064954F44C45}" presName="compNode" presStyleCnt="0"/>
      <dgm:spPr/>
    </dgm:pt>
    <dgm:pt modelId="{B1479E50-3768-42D9-97CC-5A8122779AAF}" type="pres">
      <dgm:prSet presAssocID="{A1564678-CAA9-4DB2-A97E-064954F44C45}" presName="bgRect" presStyleLbl="bgShp" presStyleIdx="3" presStyleCnt="5"/>
      <dgm:spPr/>
    </dgm:pt>
    <dgm:pt modelId="{01E1303B-FB25-4381-984F-13B4E4AEA560}" type="pres">
      <dgm:prSet presAssocID="{A1564678-CAA9-4DB2-A97E-064954F44C4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ices"/>
        </a:ext>
      </dgm:extLst>
    </dgm:pt>
    <dgm:pt modelId="{475F2446-A983-42FE-8E1D-07D111EABF7D}" type="pres">
      <dgm:prSet presAssocID="{A1564678-CAA9-4DB2-A97E-064954F44C45}" presName="spaceRect" presStyleCnt="0"/>
      <dgm:spPr/>
    </dgm:pt>
    <dgm:pt modelId="{AD384E29-DC89-477C-991A-8386FBA99B8A}" type="pres">
      <dgm:prSet presAssocID="{A1564678-CAA9-4DB2-A97E-064954F44C45}" presName="parTx" presStyleLbl="revTx" presStyleIdx="3" presStyleCnt="5">
        <dgm:presLayoutVars>
          <dgm:chMax val="0"/>
          <dgm:chPref val="0"/>
        </dgm:presLayoutVars>
      </dgm:prSet>
      <dgm:spPr/>
    </dgm:pt>
    <dgm:pt modelId="{FA4128AB-F7CD-4E79-BB56-2865F2F3C30C}" type="pres">
      <dgm:prSet presAssocID="{EF4DE375-E7C3-431E-B580-204478521335}" presName="sibTrans" presStyleCnt="0"/>
      <dgm:spPr/>
    </dgm:pt>
    <dgm:pt modelId="{AF3B51DD-65B1-4099-9CD5-FE946DDEF29F}" type="pres">
      <dgm:prSet presAssocID="{FF32AFF1-12BE-48A1-B33E-0A9119BF61BC}" presName="compNode" presStyleCnt="0"/>
      <dgm:spPr/>
    </dgm:pt>
    <dgm:pt modelId="{F88C3D40-E5A8-4927-977B-C5D493183800}" type="pres">
      <dgm:prSet presAssocID="{FF32AFF1-12BE-48A1-B33E-0A9119BF61BC}" presName="bgRect" presStyleLbl="bgShp" presStyleIdx="4" presStyleCnt="5"/>
      <dgm:spPr/>
    </dgm:pt>
    <dgm:pt modelId="{3DCE5345-24D2-4679-B72C-A7B05FABF63D}" type="pres">
      <dgm:prSet presAssocID="{FF32AFF1-12BE-48A1-B33E-0A9119BF61B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ktop Screenshot"/>
        </a:ext>
      </dgm:extLst>
    </dgm:pt>
    <dgm:pt modelId="{0FE87F60-E3F5-418F-8D5A-D8438D19E242}" type="pres">
      <dgm:prSet presAssocID="{FF32AFF1-12BE-48A1-B33E-0A9119BF61BC}" presName="spaceRect" presStyleCnt="0"/>
      <dgm:spPr/>
    </dgm:pt>
    <dgm:pt modelId="{659A71B7-BF30-4BA9-B763-9D48AC390291}" type="pres">
      <dgm:prSet presAssocID="{FF32AFF1-12BE-48A1-B33E-0A9119BF61B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80A2202-F635-40D5-86D4-3DD8CC9864F3}" type="presOf" srcId="{A1564678-CAA9-4DB2-A97E-064954F44C45}" destId="{AD384E29-DC89-477C-991A-8386FBA99B8A}" srcOrd="0" destOrd="0" presId="urn:microsoft.com/office/officeart/2018/2/layout/IconVerticalSolidList"/>
    <dgm:cxn modelId="{30E4C069-E8B9-4CBE-9DF7-DDE9A67CF3D6}" srcId="{3EB67C0E-A52D-401B-BCE4-565BF734D2E8}" destId="{1708CD95-23DC-4E34-8EDA-B456A05F6D72}" srcOrd="1" destOrd="0" parTransId="{43546ABF-D439-4BE0-8BAF-14EBF2BC8AC9}" sibTransId="{BB571148-BC16-4BF7-9297-95DEDC82596C}"/>
    <dgm:cxn modelId="{04694B59-50D5-441D-8DD1-0FE932F9FA45}" type="presOf" srcId="{3EB67C0E-A52D-401B-BCE4-565BF734D2E8}" destId="{23AAE25F-6F31-41EA-854E-698E351BD9B1}" srcOrd="0" destOrd="0" presId="urn:microsoft.com/office/officeart/2018/2/layout/IconVerticalSolidList"/>
    <dgm:cxn modelId="{30E368B0-67EA-466E-8887-07870C737CAA}" type="presOf" srcId="{985268A1-C68B-4209-BB0E-3D98920ECBAD}" destId="{51C50F0C-70A4-4AF0-A0F7-2DFE79726DC0}" srcOrd="0" destOrd="0" presId="urn:microsoft.com/office/officeart/2018/2/layout/IconVerticalSolidList"/>
    <dgm:cxn modelId="{E933EAB8-7141-4D0D-AA8D-82625D58398B}" srcId="{3EB67C0E-A52D-401B-BCE4-565BF734D2E8}" destId="{FF32AFF1-12BE-48A1-B33E-0A9119BF61BC}" srcOrd="4" destOrd="0" parTransId="{8B254EF2-E1DD-497D-B3AE-893BEA530DD3}" sibTransId="{168B604F-626C-4BE2-AF78-A9EE3181E729}"/>
    <dgm:cxn modelId="{622027BD-90ED-4D5B-B986-1A140EC3AC0E}" srcId="{3EB67C0E-A52D-401B-BCE4-565BF734D2E8}" destId="{A1564678-CAA9-4DB2-A97E-064954F44C45}" srcOrd="3" destOrd="0" parTransId="{69B54FEE-0EE0-4B09-A5E7-87F6786AF70F}" sibTransId="{EF4DE375-E7C3-431E-B580-204478521335}"/>
    <dgm:cxn modelId="{8E7095BF-D085-4297-A406-34276B8DF72B}" srcId="{3EB67C0E-A52D-401B-BCE4-565BF734D2E8}" destId="{985268A1-C68B-4209-BB0E-3D98920ECBAD}" srcOrd="2" destOrd="0" parTransId="{8B747A8E-C146-4EAF-AAFC-B531D585F2ED}" sibTransId="{51A7098A-F193-42F6-A6FB-5E191A6A2EAD}"/>
    <dgm:cxn modelId="{11CF73CD-F555-4FC3-B07C-FCA0A41455C2}" type="presOf" srcId="{FF32AFF1-12BE-48A1-B33E-0A9119BF61BC}" destId="{659A71B7-BF30-4BA9-B763-9D48AC390291}" srcOrd="0" destOrd="0" presId="urn:microsoft.com/office/officeart/2018/2/layout/IconVerticalSolidList"/>
    <dgm:cxn modelId="{31A2FFED-E382-4683-A8A6-D917B00C8B20}" type="presOf" srcId="{7AEF98F9-3059-4C8D-91B3-9863B3336493}" destId="{BE6A86AC-A48F-4CC0-9896-7F5CDE5C3382}" srcOrd="0" destOrd="0" presId="urn:microsoft.com/office/officeart/2018/2/layout/IconVerticalSolidList"/>
    <dgm:cxn modelId="{7533D3EF-025A-4F86-8E67-40A3BE853739}" type="presOf" srcId="{1708CD95-23DC-4E34-8EDA-B456A05F6D72}" destId="{C185E33F-9B4C-4F02-A0E7-6F7B24B7CEEC}" srcOrd="0" destOrd="0" presId="urn:microsoft.com/office/officeart/2018/2/layout/IconVerticalSolidList"/>
    <dgm:cxn modelId="{E64019F5-0E72-4A4F-9D71-91D81BAB64B4}" srcId="{3EB67C0E-A52D-401B-BCE4-565BF734D2E8}" destId="{7AEF98F9-3059-4C8D-91B3-9863B3336493}" srcOrd="0" destOrd="0" parTransId="{41D45570-B10E-469F-B3E5-5AEFAF8D3A22}" sibTransId="{D1F65D2F-7153-43B9-93DC-E1004B79701D}"/>
    <dgm:cxn modelId="{67578C30-813D-4446-8F72-AA6904D5EB5B}" type="presParOf" srcId="{23AAE25F-6F31-41EA-854E-698E351BD9B1}" destId="{8E8AE6A2-8F4B-486F-B287-E682F3CF1DAE}" srcOrd="0" destOrd="0" presId="urn:microsoft.com/office/officeart/2018/2/layout/IconVerticalSolidList"/>
    <dgm:cxn modelId="{E0A423C4-932A-4B87-9989-81CAE0E110FC}" type="presParOf" srcId="{8E8AE6A2-8F4B-486F-B287-E682F3CF1DAE}" destId="{87561856-3E27-4B90-BA44-FF0D25EFE24D}" srcOrd="0" destOrd="0" presId="urn:microsoft.com/office/officeart/2018/2/layout/IconVerticalSolidList"/>
    <dgm:cxn modelId="{1E9A63D2-770C-430C-8E72-5BD9D9531341}" type="presParOf" srcId="{8E8AE6A2-8F4B-486F-B287-E682F3CF1DAE}" destId="{55B77D91-9206-4A49-980B-439162C9FBF4}" srcOrd="1" destOrd="0" presId="urn:microsoft.com/office/officeart/2018/2/layout/IconVerticalSolidList"/>
    <dgm:cxn modelId="{BF72FC94-56ED-451F-AA37-7FD7B10CB02C}" type="presParOf" srcId="{8E8AE6A2-8F4B-486F-B287-E682F3CF1DAE}" destId="{7734EBF9-3C7C-493B-A40F-27E6E2EF62AD}" srcOrd="2" destOrd="0" presId="urn:microsoft.com/office/officeart/2018/2/layout/IconVerticalSolidList"/>
    <dgm:cxn modelId="{622C7C40-7B5A-4BAD-BC92-59863AC1398A}" type="presParOf" srcId="{8E8AE6A2-8F4B-486F-B287-E682F3CF1DAE}" destId="{BE6A86AC-A48F-4CC0-9896-7F5CDE5C3382}" srcOrd="3" destOrd="0" presId="urn:microsoft.com/office/officeart/2018/2/layout/IconVerticalSolidList"/>
    <dgm:cxn modelId="{3BE27BC6-03EA-43B4-9DCD-7608D739DC66}" type="presParOf" srcId="{23AAE25F-6F31-41EA-854E-698E351BD9B1}" destId="{6FA9EB70-34D1-4C3B-A5DD-D190E27D7D8F}" srcOrd="1" destOrd="0" presId="urn:microsoft.com/office/officeart/2018/2/layout/IconVerticalSolidList"/>
    <dgm:cxn modelId="{508A74C7-ECD1-4DD8-9F62-F82E4D5F09AE}" type="presParOf" srcId="{23AAE25F-6F31-41EA-854E-698E351BD9B1}" destId="{C2DCA772-1BA6-4742-BE1C-3FA40C6583DA}" srcOrd="2" destOrd="0" presId="urn:microsoft.com/office/officeart/2018/2/layout/IconVerticalSolidList"/>
    <dgm:cxn modelId="{C55957DC-A9EA-48BF-B0AC-081721EFF0D2}" type="presParOf" srcId="{C2DCA772-1BA6-4742-BE1C-3FA40C6583DA}" destId="{483E6095-711D-4FBF-AA1D-32202A6BB9EC}" srcOrd="0" destOrd="0" presId="urn:microsoft.com/office/officeart/2018/2/layout/IconVerticalSolidList"/>
    <dgm:cxn modelId="{1BC2C7AC-9B1C-4F2A-95E4-5CB7997DCC64}" type="presParOf" srcId="{C2DCA772-1BA6-4742-BE1C-3FA40C6583DA}" destId="{2CDC8EA1-FBA8-4712-87F4-B47739ED7F70}" srcOrd="1" destOrd="0" presId="urn:microsoft.com/office/officeart/2018/2/layout/IconVerticalSolidList"/>
    <dgm:cxn modelId="{0F5C8CD9-9480-436A-8DF2-36DA89B45780}" type="presParOf" srcId="{C2DCA772-1BA6-4742-BE1C-3FA40C6583DA}" destId="{3B8D8F6E-7538-474B-A6E8-064D58A6D095}" srcOrd="2" destOrd="0" presId="urn:microsoft.com/office/officeart/2018/2/layout/IconVerticalSolidList"/>
    <dgm:cxn modelId="{4B8DC632-53DF-4D6A-BA69-B98B645AA6FD}" type="presParOf" srcId="{C2DCA772-1BA6-4742-BE1C-3FA40C6583DA}" destId="{C185E33F-9B4C-4F02-A0E7-6F7B24B7CEEC}" srcOrd="3" destOrd="0" presId="urn:microsoft.com/office/officeart/2018/2/layout/IconVerticalSolidList"/>
    <dgm:cxn modelId="{DE0BA739-CAD9-498B-B5AC-FBFC76083E15}" type="presParOf" srcId="{23AAE25F-6F31-41EA-854E-698E351BD9B1}" destId="{ED05D226-5B47-4159-AE8C-A96BF676581A}" srcOrd="3" destOrd="0" presId="urn:microsoft.com/office/officeart/2018/2/layout/IconVerticalSolidList"/>
    <dgm:cxn modelId="{FF20EA99-7439-4531-B448-CAFE30C60215}" type="presParOf" srcId="{23AAE25F-6F31-41EA-854E-698E351BD9B1}" destId="{0F7E7A85-3CFF-4F54-8FB2-8804AF8577F6}" srcOrd="4" destOrd="0" presId="urn:microsoft.com/office/officeart/2018/2/layout/IconVerticalSolidList"/>
    <dgm:cxn modelId="{86F8A715-D39C-43FB-B731-7B9AFD89F74F}" type="presParOf" srcId="{0F7E7A85-3CFF-4F54-8FB2-8804AF8577F6}" destId="{16A59849-C275-4C86-901C-94BD8AD80EFA}" srcOrd="0" destOrd="0" presId="urn:microsoft.com/office/officeart/2018/2/layout/IconVerticalSolidList"/>
    <dgm:cxn modelId="{70DF317C-FE0D-4B9E-99D3-A99A5455E28B}" type="presParOf" srcId="{0F7E7A85-3CFF-4F54-8FB2-8804AF8577F6}" destId="{EF62AE56-B1DC-4205-BAE1-05647F257EA0}" srcOrd="1" destOrd="0" presId="urn:microsoft.com/office/officeart/2018/2/layout/IconVerticalSolidList"/>
    <dgm:cxn modelId="{6D9454B3-90F4-416B-A5F4-72ED837D95AD}" type="presParOf" srcId="{0F7E7A85-3CFF-4F54-8FB2-8804AF8577F6}" destId="{630C0A45-E651-46DA-9AAF-D403A86E01AC}" srcOrd="2" destOrd="0" presId="urn:microsoft.com/office/officeart/2018/2/layout/IconVerticalSolidList"/>
    <dgm:cxn modelId="{5F6D7FB6-5A14-438C-827B-80010D63F102}" type="presParOf" srcId="{0F7E7A85-3CFF-4F54-8FB2-8804AF8577F6}" destId="{51C50F0C-70A4-4AF0-A0F7-2DFE79726DC0}" srcOrd="3" destOrd="0" presId="urn:microsoft.com/office/officeart/2018/2/layout/IconVerticalSolidList"/>
    <dgm:cxn modelId="{333DE2F8-3AE8-4D21-A666-2CB246697254}" type="presParOf" srcId="{23AAE25F-6F31-41EA-854E-698E351BD9B1}" destId="{87686F2E-5823-4ECF-8200-63B81D0D93A2}" srcOrd="5" destOrd="0" presId="urn:microsoft.com/office/officeart/2018/2/layout/IconVerticalSolidList"/>
    <dgm:cxn modelId="{BCF287B6-EB91-4B68-8BD5-8D91C578FD2E}" type="presParOf" srcId="{23AAE25F-6F31-41EA-854E-698E351BD9B1}" destId="{BC54AACC-8646-471A-8930-0DAFD1309076}" srcOrd="6" destOrd="0" presId="urn:microsoft.com/office/officeart/2018/2/layout/IconVerticalSolidList"/>
    <dgm:cxn modelId="{8DF3F178-0631-406C-B411-B923159E54B4}" type="presParOf" srcId="{BC54AACC-8646-471A-8930-0DAFD1309076}" destId="{B1479E50-3768-42D9-97CC-5A8122779AAF}" srcOrd="0" destOrd="0" presId="urn:microsoft.com/office/officeart/2018/2/layout/IconVerticalSolidList"/>
    <dgm:cxn modelId="{0A637218-5BE5-4082-ACD3-0E1F5A48BF21}" type="presParOf" srcId="{BC54AACC-8646-471A-8930-0DAFD1309076}" destId="{01E1303B-FB25-4381-984F-13B4E4AEA560}" srcOrd="1" destOrd="0" presId="urn:microsoft.com/office/officeart/2018/2/layout/IconVerticalSolidList"/>
    <dgm:cxn modelId="{6B7D5CD4-884E-4A1E-95F0-940693470B53}" type="presParOf" srcId="{BC54AACC-8646-471A-8930-0DAFD1309076}" destId="{475F2446-A983-42FE-8E1D-07D111EABF7D}" srcOrd="2" destOrd="0" presId="urn:microsoft.com/office/officeart/2018/2/layout/IconVerticalSolidList"/>
    <dgm:cxn modelId="{111191BC-BBD3-447A-BF24-C64B65407DEF}" type="presParOf" srcId="{BC54AACC-8646-471A-8930-0DAFD1309076}" destId="{AD384E29-DC89-477C-991A-8386FBA99B8A}" srcOrd="3" destOrd="0" presId="urn:microsoft.com/office/officeart/2018/2/layout/IconVerticalSolidList"/>
    <dgm:cxn modelId="{D78D97B8-FBB7-41BE-90EF-AB574F5E70D8}" type="presParOf" srcId="{23AAE25F-6F31-41EA-854E-698E351BD9B1}" destId="{FA4128AB-F7CD-4E79-BB56-2865F2F3C30C}" srcOrd="7" destOrd="0" presId="urn:microsoft.com/office/officeart/2018/2/layout/IconVerticalSolidList"/>
    <dgm:cxn modelId="{3F83B69B-201D-4A71-A1B9-3E892722970F}" type="presParOf" srcId="{23AAE25F-6F31-41EA-854E-698E351BD9B1}" destId="{AF3B51DD-65B1-4099-9CD5-FE946DDEF29F}" srcOrd="8" destOrd="0" presId="urn:microsoft.com/office/officeart/2018/2/layout/IconVerticalSolidList"/>
    <dgm:cxn modelId="{3C6251B3-9C2F-4D8D-8264-34835B1BDBBB}" type="presParOf" srcId="{AF3B51DD-65B1-4099-9CD5-FE946DDEF29F}" destId="{F88C3D40-E5A8-4927-977B-C5D493183800}" srcOrd="0" destOrd="0" presId="urn:microsoft.com/office/officeart/2018/2/layout/IconVerticalSolidList"/>
    <dgm:cxn modelId="{6AF3DBA1-E292-4562-938C-40806E9E65B4}" type="presParOf" srcId="{AF3B51DD-65B1-4099-9CD5-FE946DDEF29F}" destId="{3DCE5345-24D2-4679-B72C-A7B05FABF63D}" srcOrd="1" destOrd="0" presId="urn:microsoft.com/office/officeart/2018/2/layout/IconVerticalSolidList"/>
    <dgm:cxn modelId="{0ED16B14-E045-45D3-9952-4022EBD1CB0F}" type="presParOf" srcId="{AF3B51DD-65B1-4099-9CD5-FE946DDEF29F}" destId="{0FE87F60-E3F5-418F-8D5A-D8438D19E242}" srcOrd="2" destOrd="0" presId="urn:microsoft.com/office/officeart/2018/2/layout/IconVerticalSolidList"/>
    <dgm:cxn modelId="{186D5788-1F1A-4265-9D6D-4B52EB782A11}" type="presParOf" srcId="{AF3B51DD-65B1-4099-9CD5-FE946DDEF29F}" destId="{659A71B7-BF30-4BA9-B763-9D48AC39029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561856-3E27-4B90-BA44-FF0D25EFE24D}">
      <dsp:nvSpPr>
        <dsp:cNvPr id="0" name=""/>
        <dsp:cNvSpPr/>
      </dsp:nvSpPr>
      <dsp:spPr>
        <a:xfrm>
          <a:off x="0" y="4028"/>
          <a:ext cx="7117918" cy="8581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B77D91-9206-4A49-980B-439162C9FBF4}">
      <dsp:nvSpPr>
        <dsp:cNvPr id="0" name=""/>
        <dsp:cNvSpPr/>
      </dsp:nvSpPr>
      <dsp:spPr>
        <a:xfrm>
          <a:off x="259594" y="197116"/>
          <a:ext cx="471990" cy="471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A86AC-A48F-4CC0-9896-7F5CDE5C3382}">
      <dsp:nvSpPr>
        <dsp:cNvPr id="0" name=""/>
        <dsp:cNvSpPr/>
      </dsp:nvSpPr>
      <dsp:spPr>
        <a:xfrm>
          <a:off x="991180" y="4028"/>
          <a:ext cx="6126737" cy="858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22" tIns="90822" rIns="90822" bIns="908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</a:t>
          </a:r>
        </a:p>
      </dsp:txBody>
      <dsp:txXfrm>
        <a:off x="991180" y="4028"/>
        <a:ext cx="6126737" cy="858165"/>
      </dsp:txXfrm>
    </dsp:sp>
    <dsp:sp modelId="{483E6095-711D-4FBF-AA1D-32202A6BB9EC}">
      <dsp:nvSpPr>
        <dsp:cNvPr id="0" name=""/>
        <dsp:cNvSpPr/>
      </dsp:nvSpPr>
      <dsp:spPr>
        <a:xfrm>
          <a:off x="0" y="1076735"/>
          <a:ext cx="7117918" cy="8581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C8EA1-FBA8-4712-87F4-B47739ED7F70}">
      <dsp:nvSpPr>
        <dsp:cNvPr id="0" name=""/>
        <dsp:cNvSpPr/>
      </dsp:nvSpPr>
      <dsp:spPr>
        <a:xfrm>
          <a:off x="259594" y="1269822"/>
          <a:ext cx="471990" cy="471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5E33F-9B4C-4F02-A0E7-6F7B24B7CEEC}">
      <dsp:nvSpPr>
        <dsp:cNvPr id="0" name=""/>
        <dsp:cNvSpPr/>
      </dsp:nvSpPr>
      <dsp:spPr>
        <a:xfrm>
          <a:off x="991180" y="1076735"/>
          <a:ext cx="6126737" cy="858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22" tIns="90822" rIns="90822" bIns="908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Problem Statement</a:t>
          </a:r>
        </a:p>
      </dsp:txBody>
      <dsp:txXfrm>
        <a:off x="991180" y="1076735"/>
        <a:ext cx="6126737" cy="858165"/>
      </dsp:txXfrm>
    </dsp:sp>
    <dsp:sp modelId="{16A59849-C275-4C86-901C-94BD8AD80EFA}">
      <dsp:nvSpPr>
        <dsp:cNvPr id="0" name=""/>
        <dsp:cNvSpPr/>
      </dsp:nvSpPr>
      <dsp:spPr>
        <a:xfrm>
          <a:off x="0" y="2149441"/>
          <a:ext cx="7117918" cy="8581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62AE56-B1DC-4205-BAE1-05647F257EA0}">
      <dsp:nvSpPr>
        <dsp:cNvPr id="0" name=""/>
        <dsp:cNvSpPr/>
      </dsp:nvSpPr>
      <dsp:spPr>
        <a:xfrm>
          <a:off x="259594" y="2342529"/>
          <a:ext cx="471990" cy="471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C50F0C-70A4-4AF0-A0F7-2DFE79726DC0}">
      <dsp:nvSpPr>
        <dsp:cNvPr id="0" name=""/>
        <dsp:cNvSpPr/>
      </dsp:nvSpPr>
      <dsp:spPr>
        <a:xfrm>
          <a:off x="991180" y="2149441"/>
          <a:ext cx="6126737" cy="858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22" tIns="90822" rIns="90822" bIns="908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Design/Architecture</a:t>
          </a:r>
        </a:p>
      </dsp:txBody>
      <dsp:txXfrm>
        <a:off x="991180" y="2149441"/>
        <a:ext cx="6126737" cy="858165"/>
      </dsp:txXfrm>
    </dsp:sp>
    <dsp:sp modelId="{B1479E50-3768-42D9-97CC-5A8122779AAF}">
      <dsp:nvSpPr>
        <dsp:cNvPr id="0" name=""/>
        <dsp:cNvSpPr/>
      </dsp:nvSpPr>
      <dsp:spPr>
        <a:xfrm>
          <a:off x="0" y="3222148"/>
          <a:ext cx="7117918" cy="8581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1303B-FB25-4381-984F-13B4E4AEA560}">
      <dsp:nvSpPr>
        <dsp:cNvPr id="0" name=""/>
        <dsp:cNvSpPr/>
      </dsp:nvSpPr>
      <dsp:spPr>
        <a:xfrm>
          <a:off x="259594" y="3415235"/>
          <a:ext cx="471990" cy="471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384E29-DC89-477C-991A-8386FBA99B8A}">
      <dsp:nvSpPr>
        <dsp:cNvPr id="0" name=""/>
        <dsp:cNvSpPr/>
      </dsp:nvSpPr>
      <dsp:spPr>
        <a:xfrm>
          <a:off x="991180" y="3222148"/>
          <a:ext cx="6126737" cy="858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22" tIns="90822" rIns="90822" bIns="908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Technologies Used</a:t>
          </a:r>
        </a:p>
      </dsp:txBody>
      <dsp:txXfrm>
        <a:off x="991180" y="3222148"/>
        <a:ext cx="6126737" cy="858165"/>
      </dsp:txXfrm>
    </dsp:sp>
    <dsp:sp modelId="{F88C3D40-E5A8-4927-977B-C5D493183800}">
      <dsp:nvSpPr>
        <dsp:cNvPr id="0" name=""/>
        <dsp:cNvSpPr/>
      </dsp:nvSpPr>
      <dsp:spPr>
        <a:xfrm>
          <a:off x="0" y="4294854"/>
          <a:ext cx="7117918" cy="8581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CE5345-24D2-4679-B72C-A7B05FABF63D}">
      <dsp:nvSpPr>
        <dsp:cNvPr id="0" name=""/>
        <dsp:cNvSpPr/>
      </dsp:nvSpPr>
      <dsp:spPr>
        <a:xfrm>
          <a:off x="259594" y="4487942"/>
          <a:ext cx="471990" cy="4719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A71B7-BF30-4BA9-B763-9D48AC390291}">
      <dsp:nvSpPr>
        <dsp:cNvPr id="0" name=""/>
        <dsp:cNvSpPr/>
      </dsp:nvSpPr>
      <dsp:spPr>
        <a:xfrm>
          <a:off x="991180" y="4294854"/>
          <a:ext cx="6126737" cy="858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22" tIns="90822" rIns="90822" bIns="908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Screenshots</a:t>
          </a:r>
        </a:p>
      </dsp:txBody>
      <dsp:txXfrm>
        <a:off x="991180" y="4294854"/>
        <a:ext cx="6126737" cy="8581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69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86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16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6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85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63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11/24/2021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84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11/24/2021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6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11/24/2021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8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91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0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11/24/2021</a:t>
            </a:fld>
            <a:endParaRPr lang="en-US" sz="1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941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8" r:id="rId2"/>
    <p:sldLayoutId id="2147483677" r:id="rId3"/>
    <p:sldLayoutId id="2147483676" r:id="rId4"/>
    <p:sldLayoutId id="2147483666" r:id="rId5"/>
    <p:sldLayoutId id="2147483675" r:id="rId6"/>
    <p:sldLayoutId id="2147483674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 /><Relationship Id="rId3" Type="http://schemas.openxmlformats.org/officeDocument/2006/relationships/image" Target="../media/image14.svg" /><Relationship Id="rId7" Type="http://schemas.openxmlformats.org/officeDocument/2006/relationships/image" Target="../media/image18.sv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7.png" /><Relationship Id="rId5" Type="http://schemas.openxmlformats.org/officeDocument/2006/relationships/image" Target="../media/image16.svg" /><Relationship Id="rId4" Type="http://schemas.openxmlformats.org/officeDocument/2006/relationships/image" Target="../media/image15.png" /><Relationship Id="rId9" Type="http://schemas.openxmlformats.org/officeDocument/2006/relationships/image" Target="../media/image20.svg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oethics.com/emergingtech" TargetMode="External" /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BB4ECDFC-8958-4B83-B01F-58AEFB867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1D68778-F94A-4C5B-9118-3B992BB9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27" y="-1163703"/>
            <a:ext cx="6992921" cy="2493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b="1" kern="1200">
                <a:latin typeface="+mj-lt"/>
                <a:ea typeface="+mj-ea"/>
                <a:cs typeface="+mj-cs"/>
              </a:rPr>
              <a:t>Train Ticket Reservation</a:t>
            </a:r>
            <a:endParaRPr lang="en-US" sz="4400" b="1" kern="120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8485" y="2508848"/>
            <a:ext cx="4606280" cy="27479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28600" lvl="1" algn="l"/>
            <a:r>
              <a:rPr lang="en-US" sz="2400" b="1"/>
              <a:t> Project by:</a:t>
            </a:r>
            <a:endParaRPr lang="en-US" sz="2400" b="1">
              <a:cs typeface="Calibri"/>
            </a:endParaRPr>
          </a:p>
          <a:p>
            <a:pPr marL="228600" lvl="1" algn="l"/>
            <a:endParaRPr lang="en-US" sz="2400" b="1">
              <a:cs typeface="Calibri"/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b="1"/>
              <a:t>Bhagwati Tiwari</a:t>
            </a:r>
            <a:endParaRPr lang="en-US" sz="2400" b="1">
              <a:cs typeface="Calibri"/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b="1"/>
              <a:t>Harsh Kumar</a:t>
            </a:r>
            <a:endParaRPr lang="en-US" sz="2400" b="1">
              <a:cs typeface="Calibri"/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b="1"/>
              <a:t>Akshat Singhai</a:t>
            </a:r>
            <a:endParaRPr lang="en-US" sz="2400" b="1">
              <a:cs typeface="Calibri"/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b="1"/>
              <a:t>Murali Arandala</a:t>
            </a:r>
            <a:endParaRPr lang="en-US" sz="2400" b="1">
              <a:cs typeface="Calibri"/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b="1"/>
              <a:t>Swapnil Deokar</a:t>
            </a:r>
            <a:endParaRPr lang="en-US" sz="2400" b="1">
              <a:cs typeface="Calibri"/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endParaRPr lang="en-US" sz="2400" b="1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>
              <a:cs typeface="Calibri"/>
            </a:endParaRPr>
          </a:p>
        </p:txBody>
      </p:sp>
      <p:grpSp>
        <p:nvGrpSpPr>
          <p:cNvPr id="89" name="decorative circles">
            <a:extLst>
              <a:ext uri="{FF2B5EF4-FFF2-40B4-BE49-F238E27FC236}">
                <a16:creationId xmlns:a16="http://schemas.microsoft.com/office/drawing/2014/main" id="{B29252B9-8F48-4CC0-A640-09C8A8C24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461374" cy="5966848"/>
            <a:chOff x="6008627" y="289695"/>
            <a:chExt cx="5461374" cy="5966848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8548D73-0AE2-434D-B75C-77D24F5ED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BC26AF4-B368-411A-BF70-74F07FA77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BE4EEE7-FD25-4B68-819D-487E4D78F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E52A4F8-9F27-4959-B733-FDA9FCA2E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654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13DA742-C9EF-49AA-ADEB-55334493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5" descr="Free Images : track, railway, locomotive, settle, special ...">
            <a:extLst>
              <a:ext uri="{FF2B5EF4-FFF2-40B4-BE49-F238E27FC236}">
                <a16:creationId xmlns:a16="http://schemas.microsoft.com/office/drawing/2014/main" id="{5853CBFA-4646-4ABB-BF3B-F374A2671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19" r="21381" b="-1"/>
          <a:stretch/>
        </p:blipFill>
        <p:spPr>
          <a:xfrm>
            <a:off x="6004650" y="351056"/>
            <a:ext cx="5728174" cy="5728174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659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8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0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Freeform: Shape 12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6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2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F3AE05-7A5B-4F16-B91F-6DB75C0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en-US" sz="3400" b="1"/>
              <a:t>CONTENTS</a:t>
            </a: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2C3829D9-930C-481A-A075-635FA71A8E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414923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878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F596E531-7430-4087-BC87-6EBBD9F5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761DBE9-7FE6-4545-A3E3-3CB13BEFB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FDECA-9CC3-471F-A9BB-F656618BD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749" y="-1063062"/>
            <a:ext cx="6765026" cy="2493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>
                <a:latin typeface="+mj-lt"/>
                <a:ea typeface="+mj-ea"/>
                <a:cs typeface="+mj-cs"/>
              </a:rPr>
              <a:t>INTRODUCTION</a:t>
            </a:r>
            <a:endParaRPr lang="en-US" sz="4400" b="1" kern="120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17FAA-F551-4B21-B0B3-BBE330E75F3D}"/>
              </a:ext>
            </a:extLst>
          </p:cNvPr>
          <p:cNvSpPr txBox="1"/>
          <p:nvPr/>
        </p:nvSpPr>
        <p:spPr>
          <a:xfrm>
            <a:off x="676599" y="2149414"/>
            <a:ext cx="6765026" cy="27479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/>
                </a:solidFill>
              </a:rPr>
              <a:t>This system is basically concerned with the reservation of Railway tickets to the passengers.</a:t>
            </a:r>
            <a:endParaRPr lang="en-US" sz="2400">
              <a:solidFill>
                <a:schemeClr val="tx2"/>
              </a:solidFill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Clr>
                <a:srgbClr val="835748"/>
              </a:buClr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/>
                </a:solidFill>
              </a:rPr>
              <a:t>In this we are discussing that how reservation is done.</a:t>
            </a:r>
            <a:endParaRPr lang="en-US" sz="2400">
              <a:solidFill>
                <a:schemeClr val="tx2"/>
              </a:solidFill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Clr>
                <a:srgbClr val="835748"/>
              </a:buClr>
              <a:buFont typeface="Arial" panose="020B0604020202020204" pitchFamily="34" charset="0"/>
              <a:buChar char="•"/>
            </a:pPr>
            <a:endParaRPr lang="en-US" sz="2400">
              <a:solidFill>
                <a:schemeClr val="tx2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/>
                </a:solidFill>
              </a:rPr>
              <a:t>What are the rules &amp; regulations and procedure for reservation.</a:t>
            </a:r>
            <a:endParaRPr lang="en-US" sz="2400">
              <a:solidFill>
                <a:schemeClr val="tx2"/>
              </a:solidFill>
              <a:cs typeface="Calibri"/>
            </a:endParaRPr>
          </a:p>
        </p:txBody>
      </p:sp>
      <p:grpSp>
        <p:nvGrpSpPr>
          <p:cNvPr id="139" name="decorative circles">
            <a:extLst>
              <a:ext uri="{FF2B5EF4-FFF2-40B4-BE49-F238E27FC236}">
                <a16:creationId xmlns:a16="http://schemas.microsoft.com/office/drawing/2014/main" id="{090D15CC-A235-4941-B59D-649F70CD1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37008" y="433142"/>
            <a:ext cx="1122760" cy="6178301"/>
            <a:chOff x="8437008" y="433142"/>
            <a:chExt cx="1122760" cy="6178301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787532C7-1215-4178-A923-EF573EC9B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75160" y="825175"/>
              <a:ext cx="466441" cy="4664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0FD62D6-D98A-489D-A5FC-24518D6F9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28229" y="433142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617A8E1-0887-4BEB-AF88-4C490056D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37008" y="5719481"/>
              <a:ext cx="226735" cy="22673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5DF5A22-9D25-46A9-8FC0-ED95CF464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93327" y="6145002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9CD8CCD3-5B43-4E89-B609-74BE058F7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96963" y="5817067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Stack of magazines on table">
            <a:extLst>
              <a:ext uri="{FF2B5EF4-FFF2-40B4-BE49-F238E27FC236}">
                <a16:creationId xmlns:a16="http://schemas.microsoft.com/office/drawing/2014/main" id="{75E3FD6D-6366-4911-9087-AA19CD0DB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44" r="13289" b="2"/>
          <a:stretch/>
        </p:blipFill>
        <p:spPr>
          <a:xfrm>
            <a:off x="8608738" y="357441"/>
            <a:ext cx="3580214" cy="5994304"/>
          </a:xfrm>
          <a:custGeom>
            <a:avLst/>
            <a:gdLst/>
            <a:ahLst/>
            <a:cxnLst/>
            <a:rect l="l" t="t" r="r" b="b"/>
            <a:pathLst>
              <a:path w="3735324" h="6254002">
                <a:moveTo>
                  <a:pt x="3127001" y="0"/>
                </a:moveTo>
                <a:cubicBezTo>
                  <a:pt x="3288907" y="0"/>
                  <a:pt x="3447939" y="12305"/>
                  <a:pt x="3603212" y="36030"/>
                </a:cubicBezTo>
                <a:lnTo>
                  <a:pt x="3735324" y="59623"/>
                </a:lnTo>
                <a:lnTo>
                  <a:pt x="3735324" y="6194380"/>
                </a:lnTo>
                <a:lnTo>
                  <a:pt x="3603212" y="6217972"/>
                </a:lnTo>
                <a:cubicBezTo>
                  <a:pt x="3447939" y="6241698"/>
                  <a:pt x="3288907" y="6254002"/>
                  <a:pt x="3127001" y="6254002"/>
                </a:cubicBezTo>
                <a:cubicBezTo>
                  <a:pt x="1400006" y="6254002"/>
                  <a:pt x="0" y="4853996"/>
                  <a:pt x="0" y="3127001"/>
                </a:cubicBezTo>
                <a:cubicBezTo>
                  <a:pt x="0" y="1400006"/>
                  <a:pt x="1400006" y="0"/>
                  <a:pt x="312700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3256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9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2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4" name="Oval 12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56" name="Rectangle 28">
            <a:extLst>
              <a:ext uri="{FF2B5EF4-FFF2-40B4-BE49-F238E27FC236}">
                <a16:creationId xmlns:a16="http://schemas.microsoft.com/office/drawing/2014/main" id="{97AB4D1A-6270-4D15-9F1C-349AF05AF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30">
            <a:extLst>
              <a:ext uri="{FF2B5EF4-FFF2-40B4-BE49-F238E27FC236}">
                <a16:creationId xmlns:a16="http://schemas.microsoft.com/office/drawing/2014/main" id="{32553057-9FF3-400D-90FC-4F897734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3" name="Decorative Circles">
            <a:extLst>
              <a:ext uri="{FF2B5EF4-FFF2-40B4-BE49-F238E27FC236}">
                <a16:creationId xmlns:a16="http://schemas.microsoft.com/office/drawing/2014/main" id="{FFAB95AE-AE0F-4D82-A957-C1FE11C5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484" y="236341"/>
            <a:ext cx="10677791" cy="4262956"/>
            <a:chOff x="767484" y="236341"/>
            <a:chExt cx="10677791" cy="4262956"/>
          </a:xfrm>
        </p:grpSpPr>
        <p:sp>
          <p:nvSpPr>
            <p:cNvPr id="59" name="Oval 33">
              <a:extLst>
                <a:ext uri="{FF2B5EF4-FFF2-40B4-BE49-F238E27FC236}">
                  <a16:creationId xmlns:a16="http://schemas.microsoft.com/office/drawing/2014/main" id="{1A5C0E34-833A-4A81-9A27-E03E0EB21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9767" y="3283228"/>
              <a:ext cx="226735" cy="22673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43D5840-78C4-4DDD-A239-29FC71B8D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13359" y="386135"/>
              <a:ext cx="466441" cy="4664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35">
              <a:extLst>
                <a:ext uri="{FF2B5EF4-FFF2-40B4-BE49-F238E27FC236}">
                  <a16:creationId xmlns:a16="http://schemas.microsoft.com/office/drawing/2014/main" id="{DEA2506C-4097-4C37-AB61-12712392E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90699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37">
              <a:extLst>
                <a:ext uri="{FF2B5EF4-FFF2-40B4-BE49-F238E27FC236}">
                  <a16:creationId xmlns:a16="http://schemas.microsoft.com/office/drawing/2014/main" id="{3BA1AACA-257E-441B-837C-A7436CB2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7484" y="2755518"/>
              <a:ext cx="466441" cy="466441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AD1D194-BF30-4E78-B2C4-860ABCD58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31908" y="381325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39">
              <a:extLst>
                <a:ext uri="{FF2B5EF4-FFF2-40B4-BE49-F238E27FC236}">
                  <a16:creationId xmlns:a16="http://schemas.microsoft.com/office/drawing/2014/main" id="{351373E2-E4A1-406C-AAF4-2750E933F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5095" y="3592374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1F67221-E5C0-4E62-9F4D-4E6FC8E73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4104" y="438593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Oval 2">
            <a:extLst>
              <a:ext uri="{FF2B5EF4-FFF2-40B4-BE49-F238E27FC236}">
                <a16:creationId xmlns:a16="http://schemas.microsoft.com/office/drawing/2014/main" id="{5D2FE535-33D9-4D08-9B67-47CF8CC7E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474" y="305966"/>
            <a:ext cx="2051331" cy="205133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1">
            <a:extLst>
              <a:ext uri="{FF2B5EF4-FFF2-40B4-BE49-F238E27FC236}">
                <a16:creationId xmlns:a16="http://schemas.microsoft.com/office/drawing/2014/main" id="{1CB206CF-E798-414B-B6B6-2B6E96871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8580" y="0"/>
            <a:ext cx="2733089" cy="2357297"/>
          </a:xfrm>
          <a:custGeom>
            <a:avLst/>
            <a:gdLst>
              <a:gd name="connsiteX0" fmla="*/ 288659 w 3192131"/>
              <a:gd name="connsiteY0" fmla="*/ 0 h 2753222"/>
              <a:gd name="connsiteX1" fmla="*/ 3192131 w 3192131"/>
              <a:gd name="connsiteY1" fmla="*/ 0 h 2753222"/>
              <a:gd name="connsiteX2" fmla="*/ 3192131 w 3192131"/>
              <a:gd name="connsiteY2" fmla="*/ 2058956 h 2753222"/>
              <a:gd name="connsiteX3" fmla="*/ 3158043 w 3192131"/>
              <a:gd name="connsiteY3" fmla="*/ 2104541 h 2753222"/>
              <a:gd name="connsiteX4" fmla="*/ 1782545 w 3192131"/>
              <a:gd name="connsiteY4" fmla="*/ 2753222 h 2753222"/>
              <a:gd name="connsiteX5" fmla="*/ 0 w 3192131"/>
              <a:gd name="connsiteY5" fmla="*/ 970677 h 2753222"/>
              <a:gd name="connsiteX6" fmla="*/ 215144 w 3192131"/>
              <a:gd name="connsiteY6" fmla="*/ 121011 h 2753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131" h="2753222">
                <a:moveTo>
                  <a:pt x="288659" y="0"/>
                </a:moveTo>
                <a:lnTo>
                  <a:pt x="3192131" y="0"/>
                </a:lnTo>
                <a:lnTo>
                  <a:pt x="3192131" y="2058956"/>
                </a:lnTo>
                <a:lnTo>
                  <a:pt x="3158043" y="2104541"/>
                </a:lnTo>
                <a:cubicBezTo>
                  <a:pt x="2831098" y="2500707"/>
                  <a:pt x="2336311" y="2753222"/>
                  <a:pt x="1782545" y="2753222"/>
                </a:cubicBezTo>
                <a:cubicBezTo>
                  <a:pt x="798073" y="2753222"/>
                  <a:pt x="0" y="1955149"/>
                  <a:pt x="0" y="970677"/>
                </a:cubicBezTo>
                <a:cubicBezTo>
                  <a:pt x="0" y="663030"/>
                  <a:pt x="77937" y="373585"/>
                  <a:pt x="215144" y="1210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8A06537E-CB60-4703-A5FF-0C413BB01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31" t="30907" r="23362" b="17441"/>
          <a:stretch/>
        </p:blipFill>
        <p:spPr>
          <a:xfrm>
            <a:off x="9573575" y="-4327"/>
            <a:ext cx="2668147" cy="23758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C4446F-3669-43CE-B168-7D2A996FD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5058" y="-761071"/>
            <a:ext cx="706373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/>
              <a:t>Problem Statement</a:t>
            </a:r>
            <a:endParaRPr lang="en-US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7F427EE0-0478-4A7D-94D8-E51EE9ACB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399" y="319698"/>
            <a:ext cx="2037600" cy="2037600"/>
          </a:xfrm>
          <a:prstGeom prst="rect">
            <a:avLst/>
          </a:prstGeom>
        </p:spPr>
      </p:pic>
      <p:sp>
        <p:nvSpPr>
          <p:cNvPr id="51" name="Oval 3">
            <a:extLst>
              <a:ext uri="{FF2B5EF4-FFF2-40B4-BE49-F238E27FC236}">
                <a16:creationId xmlns:a16="http://schemas.microsoft.com/office/drawing/2014/main" id="{11C1B1CF-F716-4EA9-BB3A-85AE11437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rot="16200000">
            <a:off x="-639576" y="4068576"/>
            <a:ext cx="2914772" cy="1635620"/>
          </a:xfrm>
          <a:custGeom>
            <a:avLst/>
            <a:gdLst>
              <a:gd name="connsiteX0" fmla="*/ 18128 w 4408870"/>
              <a:gd name="connsiteY0" fmla="*/ 0 h 2474031"/>
              <a:gd name="connsiteX1" fmla="*/ 4390742 w 4408870"/>
              <a:gd name="connsiteY1" fmla="*/ 0 h 2474031"/>
              <a:gd name="connsiteX2" fmla="*/ 4397489 w 4408870"/>
              <a:gd name="connsiteY2" fmla="*/ 44205 h 2474031"/>
              <a:gd name="connsiteX3" fmla="*/ 4408870 w 4408870"/>
              <a:gd name="connsiteY3" fmla="*/ 269596 h 2474031"/>
              <a:gd name="connsiteX4" fmla="*/ 2204435 w 4408870"/>
              <a:gd name="connsiteY4" fmla="*/ 2474031 h 2474031"/>
              <a:gd name="connsiteX5" fmla="*/ 0 w 4408870"/>
              <a:gd name="connsiteY5" fmla="*/ 269596 h 2474031"/>
              <a:gd name="connsiteX6" fmla="*/ 11381 w 4408870"/>
              <a:gd name="connsiteY6" fmla="*/ 44205 h 247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8870" h="2474031">
                <a:moveTo>
                  <a:pt x="18128" y="0"/>
                </a:moveTo>
                <a:lnTo>
                  <a:pt x="4390742" y="0"/>
                </a:lnTo>
                <a:lnTo>
                  <a:pt x="4397489" y="44205"/>
                </a:lnTo>
                <a:cubicBezTo>
                  <a:pt x="4405015" y="118312"/>
                  <a:pt x="4408870" y="193504"/>
                  <a:pt x="4408870" y="269596"/>
                </a:cubicBezTo>
                <a:cubicBezTo>
                  <a:pt x="4408870" y="1487072"/>
                  <a:pt x="3421911" y="2474031"/>
                  <a:pt x="2204435" y="2474031"/>
                </a:cubicBezTo>
                <a:cubicBezTo>
                  <a:pt x="986959" y="2474031"/>
                  <a:pt x="0" y="1487072"/>
                  <a:pt x="0" y="269596"/>
                </a:cubicBezTo>
                <a:cubicBezTo>
                  <a:pt x="0" y="193504"/>
                  <a:pt x="3855" y="118312"/>
                  <a:pt x="11381" y="4420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37083F91-C28A-466E-A0D2-C510356BB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5737" t="12146" r="12288" b="12942"/>
          <a:stretch/>
        </p:blipFill>
        <p:spPr>
          <a:xfrm>
            <a:off x="0" y="3409035"/>
            <a:ext cx="1633210" cy="2914772"/>
          </a:xfrm>
          <a:prstGeom prst="rect">
            <a:avLst/>
          </a:prstGeom>
        </p:spPr>
      </p:pic>
      <p:sp>
        <p:nvSpPr>
          <p:cNvPr id="55" name="Oval 4">
            <a:extLst>
              <a:ext uri="{FF2B5EF4-FFF2-40B4-BE49-F238E27FC236}">
                <a16:creationId xmlns:a16="http://schemas.microsoft.com/office/drawing/2014/main" id="{C5A4BEDA-180D-4F05-BED0-FCA62B717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994790" y="4395253"/>
            <a:ext cx="2216879" cy="2462747"/>
          </a:xfrm>
          <a:custGeom>
            <a:avLst/>
            <a:gdLst>
              <a:gd name="connsiteX0" fmla="*/ 2133985 w 3086667"/>
              <a:gd name="connsiteY0" fmla="*/ 0 h 3429000"/>
              <a:gd name="connsiteX1" fmla="*/ 2964628 w 3086667"/>
              <a:gd name="connsiteY1" fmla="*/ 167699 h 3429000"/>
              <a:gd name="connsiteX2" fmla="*/ 3086667 w 3086667"/>
              <a:gd name="connsiteY2" fmla="*/ 226489 h 3429000"/>
              <a:gd name="connsiteX3" fmla="*/ 3086667 w 3086667"/>
              <a:gd name="connsiteY3" fmla="*/ 3429000 h 3429000"/>
              <a:gd name="connsiteX4" fmla="*/ 440639 w 3086667"/>
              <a:gd name="connsiteY4" fmla="*/ 3429000 h 3429000"/>
              <a:gd name="connsiteX5" fmla="*/ 364451 w 3086667"/>
              <a:gd name="connsiteY5" fmla="*/ 3327116 h 3429000"/>
              <a:gd name="connsiteX6" fmla="*/ 0 w 3086667"/>
              <a:gd name="connsiteY6" fmla="*/ 2133985 h 3429000"/>
              <a:gd name="connsiteX7" fmla="*/ 2133985 w 3086667"/>
              <a:gd name="connsiteY7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6667" h="3429000">
                <a:moveTo>
                  <a:pt x="2133985" y="0"/>
                </a:moveTo>
                <a:cubicBezTo>
                  <a:pt x="2428627" y="0"/>
                  <a:pt x="2709322" y="59714"/>
                  <a:pt x="2964628" y="167699"/>
                </a:cubicBezTo>
                <a:lnTo>
                  <a:pt x="3086667" y="226489"/>
                </a:lnTo>
                <a:lnTo>
                  <a:pt x="3086667" y="3429000"/>
                </a:lnTo>
                <a:lnTo>
                  <a:pt x="440639" y="3429000"/>
                </a:lnTo>
                <a:lnTo>
                  <a:pt x="364451" y="3327116"/>
                </a:lnTo>
                <a:cubicBezTo>
                  <a:pt x="134356" y="2986530"/>
                  <a:pt x="0" y="2575948"/>
                  <a:pt x="0" y="2133985"/>
                </a:cubicBezTo>
                <a:cubicBezTo>
                  <a:pt x="0" y="955418"/>
                  <a:pt x="955418" y="0"/>
                  <a:pt x="2133985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2CC0D334-814F-4E8B-846F-D4001B39A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2606" t="11163" r="32354" b="30172"/>
          <a:stretch/>
        </p:blipFill>
        <p:spPr>
          <a:xfrm>
            <a:off x="9994790" y="4395253"/>
            <a:ext cx="2216879" cy="2462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39C7C1-55F4-4B19-B537-5964CC215758}"/>
              </a:ext>
            </a:extLst>
          </p:cNvPr>
          <p:cNvSpPr txBox="1"/>
          <p:nvPr/>
        </p:nvSpPr>
        <p:spPr>
          <a:xfrm>
            <a:off x="2438400" y="2064588"/>
            <a:ext cx="7315199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Create a train ticket reservation application using spring boot with java/MySQL/html/CSS/.</a:t>
            </a:r>
          </a:p>
          <a:p>
            <a:pPr marL="285750" indent="-285750">
              <a:buFont typeface="Arial"/>
              <a:buChar char="•"/>
            </a:pPr>
            <a:endParaRPr lang="en-US" sz="2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Where user can login and book the ticket.</a:t>
            </a:r>
          </a:p>
          <a:p>
            <a:pPr marL="285750" indent="-285750">
              <a:buFont typeface="Arial"/>
              <a:buChar char="•"/>
            </a:pPr>
            <a:endParaRPr lang="en-US" sz="2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Where Admin can Add/delete and Edit the Database.</a:t>
            </a:r>
          </a:p>
        </p:txBody>
      </p:sp>
    </p:spTree>
    <p:extLst>
      <p:ext uri="{BB962C8B-B14F-4D97-AF65-F5344CB8AC3E}">
        <p14:creationId xmlns:p14="http://schemas.microsoft.com/office/powerpoint/2010/main" val="699645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278CC-1541-4BD9-8F95-93B7FB4DC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93" y="149465"/>
            <a:ext cx="10659110" cy="1325563"/>
          </a:xfrm>
        </p:spPr>
        <p:txBody>
          <a:bodyPr/>
          <a:lstStyle/>
          <a:p>
            <a:r>
              <a:rPr lang="en-US" b="1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863545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81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83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1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83" name="Rectangle 102">
            <a:extLst>
              <a:ext uri="{FF2B5EF4-FFF2-40B4-BE49-F238E27FC236}">
                <a16:creationId xmlns:a16="http://schemas.microsoft.com/office/drawing/2014/main" id="{1D7050A3-B1DE-4865-BAE7-B35015408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104">
            <a:extLst>
              <a:ext uri="{FF2B5EF4-FFF2-40B4-BE49-F238E27FC236}">
                <a16:creationId xmlns:a16="http://schemas.microsoft.com/office/drawing/2014/main" id="{50401EF1-C054-4118-87E7-1621168AD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E7CECF-7F65-4B06-8A2D-B577D732A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03" y="-1307410"/>
            <a:ext cx="8009223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/>
              <a:t>TECHNOLOGIES USED</a:t>
            </a:r>
          </a:p>
        </p:txBody>
      </p:sp>
      <p:grpSp>
        <p:nvGrpSpPr>
          <p:cNvPr id="102" name="decorative circles">
            <a:extLst>
              <a:ext uri="{FF2B5EF4-FFF2-40B4-BE49-F238E27FC236}">
                <a16:creationId xmlns:a16="http://schemas.microsoft.com/office/drawing/2014/main" id="{499E7689-E646-4066-9AD0-62F46B462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AFEBC98-1CAB-474C-8458-BEB70D8F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8">
              <a:extLst>
                <a:ext uri="{FF2B5EF4-FFF2-40B4-BE49-F238E27FC236}">
                  <a16:creationId xmlns:a16="http://schemas.microsoft.com/office/drawing/2014/main" id="{3C1741FF-E9EA-44E7-90AD-0009B23D9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41A188E-5A43-4269-BD7A-89A6C8F39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10">
              <a:extLst>
                <a:ext uri="{FF2B5EF4-FFF2-40B4-BE49-F238E27FC236}">
                  <a16:creationId xmlns:a16="http://schemas.microsoft.com/office/drawing/2014/main" id="{1D6BB9FB-66A8-4DC7-BE6D-04F08DFF1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9D76882-E899-4E4C-8818-FDEA473A7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5">
            <a:extLst>
              <a:ext uri="{FF2B5EF4-FFF2-40B4-BE49-F238E27FC236}">
                <a16:creationId xmlns:a16="http://schemas.microsoft.com/office/drawing/2014/main" id="{0788B3BF-8097-4B98-8374-CC032CCF1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47319"/>
          <a:stretch/>
        </p:blipFill>
        <p:spPr>
          <a:xfrm>
            <a:off x="6288162" y="1013687"/>
            <a:ext cx="5716932" cy="5643030"/>
          </a:xfrm>
          <a:custGeom>
            <a:avLst/>
            <a:gdLst/>
            <a:ahLst/>
            <a:cxnLst/>
            <a:rect l="l" t="t" r="r" b="b"/>
            <a:pathLst>
              <a:path w="5716932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2" y="951882"/>
                </a:lnTo>
                <a:lnTo>
                  <a:pt x="5716932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F8F852-2C7C-48C1-A3A0-13B1BCE46C79}"/>
              </a:ext>
            </a:extLst>
          </p:cNvPr>
          <p:cNvSpPr txBox="1"/>
          <p:nvPr/>
        </p:nvSpPr>
        <p:spPr>
          <a:xfrm>
            <a:off x="4724400" y="414020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F3DDF-0E6A-4E02-83F2-B540A52427FA}"/>
              </a:ext>
            </a:extLst>
          </p:cNvPr>
          <p:cNvSpPr txBox="1"/>
          <p:nvPr/>
        </p:nvSpPr>
        <p:spPr>
          <a:xfrm>
            <a:off x="540589" y="1877683"/>
            <a:ext cx="3390181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>
                <a:cs typeface="Calibri"/>
              </a:rPr>
              <a:t>Spring Boot</a:t>
            </a:r>
          </a:p>
          <a:p>
            <a:pPr marL="285750" indent="-285750">
              <a:buFont typeface="Arial"/>
              <a:buChar char="•"/>
            </a:pPr>
            <a:r>
              <a:rPr lang="en-US" sz="2800" b="1">
                <a:cs typeface="Calibri"/>
              </a:rPr>
              <a:t>Heidi SQL Database</a:t>
            </a:r>
          </a:p>
          <a:p>
            <a:pPr marL="285750" indent="-285750">
              <a:buFont typeface="Arial"/>
              <a:buChar char="•"/>
            </a:pPr>
            <a:r>
              <a:rPr lang="en-US" sz="2800" b="1">
                <a:cs typeface="Calibri"/>
              </a:rPr>
              <a:t>Java</a:t>
            </a:r>
          </a:p>
          <a:p>
            <a:pPr marL="285750" indent="-285750">
              <a:buFont typeface="Arial"/>
              <a:buChar char="•"/>
            </a:pPr>
            <a:r>
              <a:rPr lang="en-US" sz="2800" b="1">
                <a:cs typeface="Calibri"/>
              </a:rPr>
              <a:t>HTML</a:t>
            </a:r>
          </a:p>
          <a:p>
            <a:pPr marL="285750" indent="-285750">
              <a:buFont typeface="Arial"/>
              <a:buChar char="•"/>
            </a:pPr>
            <a:r>
              <a:rPr lang="en-US" sz="2800" b="1">
                <a:cs typeface="Calibri"/>
              </a:rPr>
              <a:t>CSS</a:t>
            </a:r>
          </a:p>
          <a:p>
            <a:pPr marL="285750" indent="-285750">
              <a:buFont typeface="Arial"/>
              <a:buChar char="•"/>
            </a:pPr>
            <a:r>
              <a:rPr lang="en-US" sz="2800" b="1">
                <a:cs typeface="Calibri"/>
              </a:rPr>
              <a:t>Java Script</a:t>
            </a:r>
          </a:p>
          <a:p>
            <a:pPr marL="285750" indent="-285750">
              <a:buFont typeface="Arial"/>
              <a:buChar char="•"/>
            </a:pPr>
            <a:r>
              <a:rPr lang="en-US" sz="2800" b="1">
                <a:cs typeface="Calibri"/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146834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A0571-8438-4619-94AA-B7957E1CD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2665293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44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75C00A8-2250-4F87-9F80-E3E80531F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C528D8-C318-4E44-BB11-0CAE58C2A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C30461-5338-4CD5-AFFD-CB8679D23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39" y="1122363"/>
            <a:ext cx="5047488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THANK YOU</a:t>
            </a:r>
          </a:p>
        </p:txBody>
      </p:sp>
      <p:grpSp>
        <p:nvGrpSpPr>
          <p:cNvPr id="34" name="decorative circles">
            <a:extLst>
              <a:ext uri="{FF2B5EF4-FFF2-40B4-BE49-F238E27FC236}">
                <a16:creationId xmlns:a16="http://schemas.microsoft.com/office/drawing/2014/main" id="{6F84FFF5-4ABC-42CD-9D4C-9F3AB50FD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65D367D-2240-48ED-BB65-1221C6EA9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B0EEF61-DBF2-4BF2-9887-F74596FEEC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BF84F4A-F257-4091-A50A-DD38D7A15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F2976B4-BD0D-4EBA-928D-2F97FA6BED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29C1743-B3CB-4A6A-9DD6-3E9023B2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Oval 1">
            <a:extLst>
              <a:ext uri="{FF2B5EF4-FFF2-40B4-BE49-F238E27FC236}">
                <a16:creationId xmlns:a16="http://schemas.microsoft.com/office/drawing/2014/main" id="{6FA27A92-E95C-4CE7-A034-1729B3C62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068" y="1214970"/>
            <a:ext cx="5716933" cy="5643030"/>
          </a:xfrm>
          <a:custGeom>
            <a:avLst/>
            <a:gdLst>
              <a:gd name="connsiteX0" fmla="*/ 3371933 w 5716933"/>
              <a:gd name="connsiteY0" fmla="*/ 0 h 5643030"/>
              <a:gd name="connsiteX1" fmla="*/ 5516795 w 5716933"/>
              <a:gd name="connsiteY1" fmla="*/ 769986 h 5643030"/>
              <a:gd name="connsiteX2" fmla="*/ 5716933 w 5716933"/>
              <a:gd name="connsiteY2" fmla="*/ 951883 h 5643030"/>
              <a:gd name="connsiteX3" fmla="*/ 5716933 w 5716933"/>
              <a:gd name="connsiteY3" fmla="*/ 5643030 h 5643030"/>
              <a:gd name="connsiteX4" fmla="*/ 884716 w 5716933"/>
              <a:gd name="connsiteY4" fmla="*/ 5643030 h 5643030"/>
              <a:gd name="connsiteX5" fmla="*/ 769986 w 5716933"/>
              <a:gd name="connsiteY5" fmla="*/ 5516796 h 5643030"/>
              <a:gd name="connsiteX6" fmla="*/ 0 w 5716933"/>
              <a:gd name="connsiteY6" fmla="*/ 3371933 h 5643030"/>
              <a:gd name="connsiteX7" fmla="*/ 3371933 w 5716933"/>
              <a:gd name="connsiteY7" fmla="*/ 0 h 564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6933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3" y="951883"/>
                </a:lnTo>
                <a:lnTo>
                  <a:pt x="5716933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C319EC3F-8465-4391-8D04-BA4CB4A63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6794" y="2440172"/>
            <a:ext cx="3793350" cy="37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20102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RightStep">
      <a:dk1>
        <a:srgbClr val="000000"/>
      </a:dk1>
      <a:lt1>
        <a:srgbClr val="FFFFFF"/>
      </a:lt1>
      <a:dk2>
        <a:srgbClr val="412B24"/>
      </a:dk2>
      <a:lt2>
        <a:srgbClr val="E8E5E2"/>
      </a:lt2>
      <a:accent1>
        <a:srgbClr val="8AA4C0"/>
      </a:accent1>
      <a:accent2>
        <a:srgbClr val="7F83BA"/>
      </a:accent2>
      <a:accent3>
        <a:srgbClr val="A796C6"/>
      </a:accent3>
      <a:accent4>
        <a:srgbClr val="AC7FBA"/>
      </a:accent4>
      <a:accent5>
        <a:srgbClr val="C493BB"/>
      </a:accent5>
      <a:accent6>
        <a:srgbClr val="BA7F96"/>
      </a:accent6>
      <a:hlink>
        <a:srgbClr val="9B7E5E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ConfettiVTI</vt:lpstr>
      <vt:lpstr>Train Ticket Reservation</vt:lpstr>
      <vt:lpstr>CONTENTS</vt:lpstr>
      <vt:lpstr>INTRODUCTION</vt:lpstr>
      <vt:lpstr>Problem Statement</vt:lpstr>
      <vt:lpstr>ARCHITECTURE</vt:lpstr>
      <vt:lpstr>TECHNOLOGIES USED</vt:lpstr>
      <vt:lpstr>SCREENSHOTS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Murali Arandala</cp:lastModifiedBy>
  <cp:revision>1</cp:revision>
  <dcterms:created xsi:type="dcterms:W3CDTF">2021-11-24T09:52:06Z</dcterms:created>
  <dcterms:modified xsi:type="dcterms:W3CDTF">2021-11-24T11:12:42Z</dcterms:modified>
</cp:coreProperties>
</file>